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3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你若不壓橄欖成渣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Olives that Have Known no Pressure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157" y="1932299"/>
            <a:ext cx="51898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你若不壓橄欖成渣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Olives that have known no pressure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它就不能成油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No oil can bestow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你若不投葡萄入醇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If the grapes escape the winepress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它就不能變成酒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Cheering wine can never flow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103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2214157" y="1046205"/>
            <a:ext cx="57271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你若不煉哪噠成膏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Spikenard only through the crushing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它就不流芬芳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Fragrance can diffuse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主我這人是否也要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Shall I then Lord shrink from suffering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受祢許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可的創傷？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Which Thy love for me would choose?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39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2378915" y="1046205"/>
            <a:ext cx="44584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每次的打擊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Each blow I suffer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都是真利益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Is true gain to me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</a:t>
            </a:r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果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祢收去的東西 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the place of what Thou take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祢以自己來代替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Thou dost give Thyself to me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71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2214157" y="1046205"/>
            <a:ext cx="572711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主，我慚愧，因我感覺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I’m ashamed, my Lord, for seeking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總是保留自己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Self to guard always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雖我也曾受你雕削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Though Thy love has done its stripping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我卻感覺受強逼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Yet I’ve been compelled this way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380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2214157" y="1046205"/>
            <a:ext cx="57271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主，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祢能否照祢喜樂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Lord, according to Thy pleasure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沒有顧忌去行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Fully work on me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不願我的感覺如何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Heeding not my human feelings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只是要求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祢歡欣？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Only do what pleases Thee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5/9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725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2378915" y="1046205"/>
            <a:ext cx="44584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每次的打擊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Each blow I suffer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都是真利益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Is true gain to me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</a:t>
            </a:r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果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祢收去的東西 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the place of what Thou take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祢以自己來代替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Thou dost give Thyself to me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6/9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454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2214157" y="1046205"/>
            <a:ext cx="572711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我要讚美，再要讚美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Oh, I’ll praise Thee, even if weeping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讚美何等甘甜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Mingle with my song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雖我邊讚美邊流淚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Thine increasing sweetness calls forth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甘甜比前更加添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Grateful praises all day long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7/9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076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2214157" y="1046205"/>
            <a:ext cx="57271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能有什麼比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祢更好？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Thou hast made Thyself more precious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比祢喜悅可貴？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 all else to me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主，我只有一個禱告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Thou increase and I decrease, Lord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祢能加增，我減少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Thi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 is now my only plea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8/9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355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2378915" y="1046205"/>
            <a:ext cx="44584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每次的打擊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Each blow I suffer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都是真利益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Is true gain to me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</a:t>
            </a:r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果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祢收去的東西 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the place of what Thou take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祢以自己來代替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Thou dost give Thyself to me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9/9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07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485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</cp:lastModifiedBy>
  <cp:revision>26</cp:revision>
  <dcterms:created xsi:type="dcterms:W3CDTF">2015-07-04T02:57:31Z</dcterms:created>
  <dcterms:modified xsi:type="dcterms:W3CDTF">2016-09-09T14:08:00Z</dcterms:modified>
</cp:coreProperties>
</file>